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2.png" ContentType="image/png"/>
  <Override PartName="/ppt/media/image7.jpeg" ContentType="image/jpe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57200" y="0"/>
            <a:ext cx="1121760" cy="5328360"/>
          </a:xfrm>
          <a:custGeom>
            <a:avLst/>
            <a:gdLst/>
            <a:ahLst/>
            <a:rect l="l" t="t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50840" y="0"/>
            <a:ext cx="1116720" cy="5276160"/>
          </a:xfrm>
          <a:custGeom>
            <a:avLst/>
            <a:gdLst/>
            <a:ahLst/>
            <a:rect l="l" t="t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150840" y="5238720"/>
            <a:ext cx="1227960" cy="1618560"/>
          </a:xfrm>
          <a:custGeom>
            <a:avLst/>
            <a:gdLst/>
            <a:ahLst/>
            <a:rect l="l" t="t" r="r" b="b"/>
            <a:pathLst>
              <a:path w="774" h="1020">
                <a:moveTo>
                  <a:pt x="0" y="0"/>
                </a:moveTo>
                <a:lnTo>
                  <a:pt x="740" y="1020"/>
                </a:lnTo>
                <a:lnTo>
                  <a:pt x="774" y="10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457200" y="5291280"/>
            <a:ext cx="1494720" cy="1566000"/>
          </a:xfrm>
          <a:custGeom>
            <a:avLst/>
            <a:gdLst/>
            <a:ahLst/>
            <a:rect l="l" t="t" r="r" b="b"/>
            <a:pathLst>
              <a:path w="942" h="987">
                <a:moveTo>
                  <a:pt x="0" y="0"/>
                </a:moveTo>
                <a:lnTo>
                  <a:pt x="909" y="987"/>
                </a:lnTo>
                <a:lnTo>
                  <a:pt x="942" y="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457200" y="5286240"/>
            <a:ext cx="2129760" cy="1571040"/>
          </a:xfrm>
          <a:custGeom>
            <a:avLst/>
            <a:gdLst/>
            <a:ahLst/>
            <a:rect l="l" t="t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50840" y="5238720"/>
            <a:ext cx="1694880" cy="1618560"/>
          </a:xfrm>
          <a:custGeom>
            <a:avLst/>
            <a:gdLst/>
            <a:ahLst/>
            <a:rect l="l" t="t" r="r" b="b"/>
            <a:pathLst>
              <a:path w="1068" h="1020">
                <a:moveTo>
                  <a:pt x="1068" y="1020"/>
                </a:moveTo>
                <a:lnTo>
                  <a:pt x="184" y="60"/>
                </a:lnTo>
                <a:lnTo>
                  <a:pt x="154" y="27"/>
                </a:lnTo>
                <a:lnTo>
                  <a:pt x="157" y="27"/>
                </a:lnTo>
                <a:lnTo>
                  <a:pt x="157" y="24"/>
                </a:lnTo>
                <a:lnTo>
                  <a:pt x="154" y="24"/>
                </a:lnTo>
                <a:lnTo>
                  <a:pt x="0" y="0"/>
                </a:lnTo>
                <a:lnTo>
                  <a:pt x="0" y="0"/>
                </a:lnTo>
                <a:lnTo>
                  <a:pt x="774" y="1020"/>
                </a:lnTo>
                <a:lnTo>
                  <a:pt x="1068" y="10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984240" y="-4680"/>
            <a:ext cx="1063080" cy="2782080"/>
          </a:xfrm>
          <a:custGeom>
            <a:avLst/>
            <a:gdLst/>
            <a:ahLst/>
            <a:rect l="l" t="t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546120" y="-4680"/>
            <a:ext cx="1034280" cy="2672640"/>
          </a:xfrm>
          <a:custGeom>
            <a:avLst/>
            <a:gdLst/>
            <a:ahLst/>
            <a:rect l="l" t="t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546120" y="2583000"/>
            <a:ext cx="2693160" cy="4274280"/>
          </a:xfrm>
          <a:custGeom>
            <a:avLst/>
            <a:gdLst/>
            <a:ahLst/>
            <a:rect l="l" t="t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988920" y="2692440"/>
            <a:ext cx="3331440" cy="4164840"/>
          </a:xfrm>
          <a:custGeom>
            <a:avLst/>
            <a:gdLst/>
            <a:ahLst/>
            <a:rect l="l" t="t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984240" y="2687760"/>
            <a:ext cx="4575960" cy="4169520"/>
          </a:xfrm>
          <a:custGeom>
            <a:avLst/>
            <a:gdLst/>
            <a:ahLst/>
            <a:rect l="l" t="t" r="r" b="b"/>
            <a:pathLst>
              <a:path w="2883" h="2627">
                <a:moveTo>
                  <a:pt x="0" y="0"/>
                </a:moveTo>
                <a:lnTo>
                  <a:pt x="3" y="3"/>
                </a:lnTo>
                <a:lnTo>
                  <a:pt x="2102" y="2627"/>
                </a:lnTo>
                <a:lnTo>
                  <a:pt x="2883" y="2627"/>
                </a:lnTo>
                <a:lnTo>
                  <a:pt x="225" y="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546120" y="2577960"/>
            <a:ext cx="3583800" cy="4279320"/>
          </a:xfrm>
          <a:custGeom>
            <a:avLst/>
            <a:gdLst/>
            <a:ahLst/>
            <a:rect l="l" t="t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0"/>
            <a:ext cx="1121760" cy="5328360"/>
          </a:xfrm>
          <a:custGeom>
            <a:avLst/>
            <a:gdLst/>
            <a:ahLst/>
            <a:rect l="l" t="t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2"/>
          <p:cNvSpPr/>
          <p:nvPr/>
        </p:nvSpPr>
        <p:spPr>
          <a:xfrm>
            <a:off x="150840" y="0"/>
            <a:ext cx="1116720" cy="5276160"/>
          </a:xfrm>
          <a:custGeom>
            <a:avLst/>
            <a:gdLst/>
            <a:ahLst/>
            <a:rect l="l" t="t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3"/>
          <p:cNvSpPr/>
          <p:nvPr/>
        </p:nvSpPr>
        <p:spPr>
          <a:xfrm>
            <a:off x="150840" y="5238720"/>
            <a:ext cx="1227960" cy="1618560"/>
          </a:xfrm>
          <a:custGeom>
            <a:avLst/>
            <a:gdLst/>
            <a:ahLst/>
            <a:rect l="l" t="t" r="r" b="b"/>
            <a:pathLst>
              <a:path w="774" h="1020">
                <a:moveTo>
                  <a:pt x="0" y="0"/>
                </a:moveTo>
                <a:lnTo>
                  <a:pt x="740" y="1020"/>
                </a:lnTo>
                <a:lnTo>
                  <a:pt x="774" y="10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4"/>
          <p:cNvSpPr/>
          <p:nvPr/>
        </p:nvSpPr>
        <p:spPr>
          <a:xfrm>
            <a:off x="457200" y="5291280"/>
            <a:ext cx="1494720" cy="1566000"/>
          </a:xfrm>
          <a:custGeom>
            <a:avLst/>
            <a:gdLst/>
            <a:ahLst/>
            <a:rect l="l" t="t" r="r" b="b"/>
            <a:pathLst>
              <a:path w="942" h="987">
                <a:moveTo>
                  <a:pt x="0" y="0"/>
                </a:moveTo>
                <a:lnTo>
                  <a:pt x="909" y="987"/>
                </a:lnTo>
                <a:lnTo>
                  <a:pt x="942" y="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457200" y="5286240"/>
            <a:ext cx="2129760" cy="1571040"/>
          </a:xfrm>
          <a:custGeom>
            <a:avLst/>
            <a:gdLst/>
            <a:ahLst/>
            <a:rect l="l" t="t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6"/>
          <p:cNvSpPr/>
          <p:nvPr/>
        </p:nvSpPr>
        <p:spPr>
          <a:xfrm>
            <a:off x="150840" y="5238720"/>
            <a:ext cx="1694880" cy="1618560"/>
          </a:xfrm>
          <a:custGeom>
            <a:avLst/>
            <a:gdLst/>
            <a:ahLst/>
            <a:rect l="l" t="t" r="r" b="b"/>
            <a:pathLst>
              <a:path w="1068" h="1020">
                <a:moveTo>
                  <a:pt x="1068" y="1020"/>
                </a:moveTo>
                <a:lnTo>
                  <a:pt x="184" y="60"/>
                </a:lnTo>
                <a:lnTo>
                  <a:pt x="154" y="27"/>
                </a:lnTo>
                <a:lnTo>
                  <a:pt x="157" y="27"/>
                </a:lnTo>
                <a:lnTo>
                  <a:pt x="157" y="24"/>
                </a:lnTo>
                <a:lnTo>
                  <a:pt x="154" y="24"/>
                </a:lnTo>
                <a:lnTo>
                  <a:pt x="0" y="0"/>
                </a:lnTo>
                <a:lnTo>
                  <a:pt x="0" y="0"/>
                </a:lnTo>
                <a:lnTo>
                  <a:pt x="774" y="1020"/>
                </a:lnTo>
                <a:lnTo>
                  <a:pt x="1068" y="10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mailto:pangshuo1981@gmail.com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928240" y="1380240"/>
            <a:ext cx="8573760" cy="26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AI-based VR Conversation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515480" y="3996360"/>
            <a:ext cx="6986880" cy="13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By TheVoice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484280" y="685800"/>
            <a:ext cx="10018080" cy="17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Team TheVoice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内容占位符 4" descr=""/>
          <p:cNvPicPr/>
          <p:nvPr/>
        </p:nvPicPr>
        <p:blipFill>
          <a:blip r:embed="rId1"/>
          <a:stretch/>
        </p:blipFill>
        <p:spPr>
          <a:xfrm rot="5400000">
            <a:off x="2163240" y="2446920"/>
            <a:ext cx="3123360" cy="234252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3032640" y="5376600"/>
            <a:ext cx="1383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Shuo Pang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956000" y="5376600"/>
            <a:ext cx="1843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Korhan Akcura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图片 7" descr=""/>
          <p:cNvPicPr/>
          <p:nvPr/>
        </p:nvPicPr>
        <p:blipFill>
          <a:blip r:embed="rId2"/>
          <a:stretch/>
        </p:blipFill>
        <p:spPr>
          <a:xfrm>
            <a:off x="7295760" y="2056680"/>
            <a:ext cx="3020760" cy="290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484280" y="99720"/>
            <a:ext cx="10018080" cy="17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What’s the features?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484280" y="1388160"/>
            <a:ext cx="10018080" cy="31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AI-based Conversation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VR Immersive Experience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Natural Interaction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Emotion Analyzing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High Quality Rendering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图片 3" descr=""/>
          <p:cNvPicPr/>
          <p:nvPr/>
        </p:nvPicPr>
        <p:blipFill>
          <a:blip r:embed="rId1"/>
          <a:stretch/>
        </p:blipFill>
        <p:spPr>
          <a:xfrm>
            <a:off x="8282880" y="4141440"/>
            <a:ext cx="3739680" cy="21168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0" name="图片 4" descr=""/>
          <p:cNvPicPr/>
          <p:nvPr/>
        </p:nvPicPr>
        <p:blipFill>
          <a:blip r:embed="rId2"/>
          <a:stretch/>
        </p:blipFill>
        <p:spPr>
          <a:xfrm>
            <a:off x="9092880" y="1812960"/>
            <a:ext cx="2583720" cy="180324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1" name="图片 5" descr=""/>
          <p:cNvPicPr/>
          <p:nvPr/>
        </p:nvPicPr>
        <p:blipFill>
          <a:blip r:embed="rId3"/>
          <a:stretch/>
        </p:blipFill>
        <p:spPr>
          <a:xfrm>
            <a:off x="5590440" y="4393800"/>
            <a:ext cx="2517120" cy="208872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" name="图片 6" descr=""/>
          <p:cNvPicPr/>
          <p:nvPr/>
        </p:nvPicPr>
        <p:blipFill>
          <a:blip r:embed="rId4"/>
          <a:stretch/>
        </p:blipFill>
        <p:spPr>
          <a:xfrm>
            <a:off x="5867640" y="2054520"/>
            <a:ext cx="2512080" cy="18838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" name="图片 7" descr=""/>
          <p:cNvPicPr/>
          <p:nvPr/>
        </p:nvPicPr>
        <p:blipFill>
          <a:blip r:embed="rId5"/>
          <a:stretch/>
        </p:blipFill>
        <p:spPr>
          <a:xfrm>
            <a:off x="2024280" y="4280760"/>
            <a:ext cx="3128400" cy="215712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5" descr=""/>
          <p:cNvPicPr/>
          <p:nvPr/>
        </p:nvPicPr>
        <p:blipFill>
          <a:blip r:embed="rId1"/>
          <a:stretch/>
        </p:blipFill>
        <p:spPr>
          <a:xfrm>
            <a:off x="2675880" y="328320"/>
            <a:ext cx="8956080" cy="635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633400" y="32040"/>
            <a:ext cx="846036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013280" y="3044160"/>
            <a:ext cx="56304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Thanks For Watching!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4059360" y="4097880"/>
            <a:ext cx="5538960" cy="15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Contacts: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pangshuo1981@gmail.com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k_akcura@encs.concordia.ca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TM03457496[[fn=视差]]</Template>
  <TotalTime>144</TotalTime>
  <Application>LibreOffice/5.1.6.2$Linux_X86_64 LibreOffice_project/10m0$Build-2</Application>
  <Words>40</Words>
  <Paragraphs>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2019-03-21T17:35:59Z</dcterms:created>
  <dc:creator>Pang Shuo</dc:creator>
  <dc:description/>
  <dc:language>en-US</dc:language>
  <cp:lastModifiedBy/>
  <dcterms:modified xsi:type="dcterms:W3CDTF">2019-03-30T11:05:38Z</dcterms:modified>
  <cp:revision>19</cp:revision>
  <dc:subject/>
  <dc:title>AI-based VR Conversation Demo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